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  <Default Extension="ogv" ContentType="video/ogg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presProps" Target="presProps.xml"/>
  <Relationship Id="rId5" Type="http://schemas.openxmlformats.org/officeDocument/2006/relationships/viewProps" Target="viewProps.xml"/>
  <Relationship Id="rId6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3602185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.0000000000582076609134674072265625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video" Target="../media/sintel_trailer-480p2.ogv"/>
  <Relationship Id="rId3" Type="http://schemas.microsoft.com/office/2007/relationships/media" Target="../media/sintel_trailer-480p2.ogv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95250" y="2857500"/>
          <a:ext cx="952500" cy="3714750"/>
          <a:chOff x="95250" y="2857500"/>
          <a:chExt cx="952500" cy="3714750"/>
        </a:xfrm>
      </p:grpSpPr>
      <p:pic>
        <p:nvPicPr>
          <p:cNvPr id="2" name="Video" descr="Video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95250" y="2857500"/>
            <a:ext cx="857250" cy="857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69">
  <a:themeElements>
    <a:clrScheme name="Theme6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1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2025-05-11T23:19:41Z</dcterms:created>
  <dcterms:modified xsi:type="dcterms:W3CDTF">2025-05-11T23:19:41Z</dcterms:modified>
  <dc:title>Untitled Presentation</dc:title>
  <dc:description/>
  <dc:subject/>
  <cp:keywords/>
  <cp:category/>
  <cp:revision/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