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3.xml" ContentType="application/vnd.openxmlformats-officedocument.drawingml.chart+xml"/>
  <Override PartName="/ppt/charts/chart17.xml" ContentType="application/vnd.openxmlformats-officedocument.drawingml.chart+xml"/>
  <Override PartName="/ppt/charts/chart19.xml" ContentType="application/vnd.openxmlformats-officedocument.drawingml.chart+xml"/>
  <Override PartName="/ppt/charts/chart21.xml" ContentType="application/vnd.openxmlformats-officedocument.drawingml.chart+xml"/>
  <Override PartName="/ppt/charts/chart23.xml" ContentType="application/vnd.openxmlformats-officedocument.drawingml.chart+xml"/>
  <Override PartName="/ppt/charts/chart2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doughnut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  <c:dLbls>
          <c:numFmt formatCode="%d" sourceLinked="0"/>
          <c:txPr>
            <a:bodyPr/>
            <a:lstStyle/>
            <a:p>
              <a:pPr>
                <a:defRPr b="true" i="false" strike="noStrike" sz="900" u="none">
                  <a:solidFill>
                    <a:srgbClr val="FFFF00">
                      <a:alpha val="100000"/>
                    </a:srgbClr>
                  </a:solidFill>
                  <a:latin typeface="Calibri"/>
                  <a:ea typeface="Calibri"/>
                </a:defRPr>
              </a:pPr>
              <a:endParaRPr lang="en-US" dirty="0"/>
            </a:p>
          </c:txPr>
          <c:showLegendKey val="0"/>
          <c:showVal val="0"/>
          <c:showCatName val="1"/>
          <c:showSerName val="0"/>
          <c:showPercent val="1"/>
          <c:showBubbleSize val="0"/>
          <c:showLeaderLines val="1"/>
          <c:separator> &gt; </c:separator>
        </c:dLbls>
        <c:firstSliceAng val="0"/>
        <c:holeSize val="43"/>
      </c:doughnutChart>
    </c:plotArea>
    <c:legend>
      <c:legendPos val="l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v>Downloads</c:v>
          </c:tx>
          <c:explosion val="20"/>
          <c:dPt>
            <c:idx val="0"/>
            <c:spPr>
              <a:solidFill>
                <a:srgbClr val="4672A8">
                  <a:alpha val="100000"/>
                </a:srgbClr>
              </a:solidFill>
            </c:spPr>
          </c:dPt>
          <c:dPt>
            <c:idx val="1"/>
            <c:spPr>
              <a:solidFill>
                <a:srgbClr val="AB4744">
                  <a:alpha val="100000"/>
                </a:srgbClr>
              </a:solidFill>
            </c:spPr>
          </c:dPt>
          <c:dPt>
            <c:idx val="2"/>
            <c:spPr>
              <a:solidFill>
                <a:srgbClr val="8AA64F">
                  <a:alpha val="100000"/>
                </a:srgbClr>
              </a:solidFill>
            </c:spPr>
          </c:dPt>
          <c:dPt>
            <c:idx val="3"/>
            <c:spPr>
              <a:solidFill>
                <a:srgbClr val="725990">
                  <a:alpha val="100000"/>
                </a:srgbClr>
              </a:solidFill>
            </c:spPr>
          </c:dPt>
          <c:dPt>
            <c:idx val="4"/>
            <c:spPr>
              <a:solidFill>
                <a:srgbClr val="4299B0">
                  <a:alpha val="100000"/>
                </a:srgbClr>
              </a:solidFill>
            </c:spPr>
          </c:dPt>
          <c:dPt>
            <c:idx val="5"/>
            <c:spPr>
              <a:solidFill>
                <a:srgbClr val="DC853E">
                  <a:alpha val="100000"/>
                </a:srgbClr>
              </a:solidFill>
            </c:spPr>
          </c:dPt>
          <c:dPt>
            <c:idx val="6"/>
            <c:spPr>
              <a:solidFill>
                <a:srgbClr val="93A9CE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dLbls>
            <c:numFmt formatCode="%d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</c:pie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radarChart>
        <c:radarStyle val="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dash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val>
        </c:ser>
        <c:axId val="52743552"/>
        <c:axId val="52749440"/>
      </c:rad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majorGridlines>
          <c:spPr>
            <a:ln w="9525">
              <a:solidFill>
                <a:srgbClr val="FF0000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000F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scatterChart>
        <c:scatterStyle val="line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circle"/>
            <c:size val="10"/>
            <c:spPr>
              <a:solidFill>
                <a:srgbClr val="6F3510">
                  <a:alpha val="100000"/>
                </a:srgbClr>
              </a:solidFill>
              <a:ln w="12700" cap="flat" cmpd="sng" algn="ctr">
                <a:solidFill>
                  <a:srgbClr val="FF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xVal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xVal>
          <c:y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yVal>
          <c:smooth val="1"/>
        </c:ser>
        <c:axId val="52743552"/>
        <c:axId val="52749440"/>
      </c:scatte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areaChart>
        <c:grouping val="standard"/>
        <c:ser>
          <c:idx val="0"/>
          <c:order val="0"/>
          <c:tx>
            <c:v>Downloads</c:v>
          </c:tx>
          <c:dLbls>
            <c:showVal val="1"/>
            <c:showCatName val="0"/>
            <c:showSerName val="1"/>
            <c:showPercent val="0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  <c:axId val="52743552"/>
        <c:axId val="52749440"/>
      </c:area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X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Y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midCat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inEnd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8"/>
        <c:overlap val="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stacked"/>
        <c:ser>
          <c:idx val="0"/>
          <c:order val="0"/>
          <c:tx>
            <c:v>2009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ser>
          <c:idx val="2"/>
          <c:order val="2"/>
          <c:tx>
            <c:v>2011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233</c:v>
              </c:pt>
              <c:pt idx="1">
                <c:v>146</c:v>
              </c:pt>
              <c:pt idx="2">
                <c:v>238</c:v>
              </c:pt>
              <c:pt idx="3">
                <c:v>175</c:v>
              </c:pt>
              <c:pt idx="4">
                <c:v>108</c:v>
              </c:pt>
              <c:pt idx="5">
                <c:v>257</c:v>
              </c:pt>
              <c:pt idx="6">
                <c:v>199</c:v>
              </c:pt>
              <c:pt idx="7">
                <c:v>201</c:v>
              </c:pt>
              <c:pt idx="8">
                <c:v>88</c:v>
              </c:pt>
              <c:pt idx="9">
                <c:v>147</c:v>
              </c:pt>
              <c:pt idx="10">
                <c:v>287</c:v>
              </c:pt>
              <c:pt idx="11">
                <c:v>105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bar"/>
        <c:grouping val="percentStacked"/>
        <c:ser>
          <c:idx val="0"/>
          <c:order val="0"/>
          <c:tx>
            <c:v>2009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0.05</c:v>
              </c:pt>
              <c:pt idx="1">
                <c:v>0.04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0.1</c:v>
              </c:pt>
              <c:pt idx="9">
                <c:v>0.1</c:v>
              </c:pt>
              <c:pt idx="10">
                <c:v>0.11</c:v>
              </c:pt>
              <c:pt idx="11">
                <c:v>0.11</c:v>
              </c:pt>
            </c:numLit>
          </c:val>
        </c:ser>
        <c:ser>
          <c:idx val="1"/>
          <c:order val="1"/>
          <c:tx>
            <c:v>2010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0.07</c:v>
              </c:pt>
              <c:pt idx="1">
                <c:v>0.05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0.09</c:v>
              </c:pt>
              <c:pt idx="9">
                <c:v>0.1</c:v>
              </c:pt>
              <c:pt idx="10">
                <c:v>0.1</c:v>
              </c:pt>
              <c:pt idx="11">
                <c:v>0.1</c:v>
              </c:pt>
            </c:numLit>
          </c:val>
        </c:ser>
        <c:ser>
          <c:idx val="2"/>
          <c:order val="2"/>
          <c:tx>
            <c:v>2011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0.11</c:v>
              </c:pt>
              <c:pt idx="1">
                <c:v>0.07</c:v>
              </c:pt>
              <c:pt idx="2">
                <c:v>0.11</c:v>
              </c:pt>
              <c:pt idx="3">
                <c:v>0.08</c:v>
              </c:pt>
              <c:pt idx="4">
                <c:v>0.05</c:v>
              </c:pt>
              <c:pt idx="5">
                <c:v>0.12</c:v>
              </c:pt>
              <c:pt idx="6">
                <c:v>0.09</c:v>
              </c:pt>
              <c:pt idx="7">
                <c:v>0.09</c:v>
              </c:pt>
              <c:pt idx="8">
                <c:v>0.04</c:v>
              </c:pt>
              <c:pt idx="9">
                <c:v>0.07</c:v>
              </c:pt>
              <c:pt idx="10">
                <c:v>0.13</c:v>
              </c:pt>
              <c:pt idx="11">
                <c:v>0.05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45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0.gif"/>
  <Relationship Id="rId3" Type="http://schemas.openxmlformats.org/officeDocument/2006/relationships/chart" Target="../charts/chart2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2.gif"/>
  <Relationship Id="rId3" Type="http://schemas.openxmlformats.org/officeDocument/2006/relationships/chart" Target="../charts/chart23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4.gif"/>
  <Relationship Id="rId3" Type="http://schemas.openxmlformats.org/officeDocument/2006/relationships/chart" Target="../charts/chart25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6.gif"/>
  <Relationship Id="rId3" Type="http://schemas.openxmlformats.org/officeDocument/2006/relationships/chart" Target="../charts/chart17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8.gif"/>
  <Relationship Id="rId3" Type="http://schemas.openxmlformats.org/officeDocument/2006/relationships/chart" Target="../charts/chart1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2025-05-11T21:17:51Z</dcterms:created>
  <dcterms:modified xsi:type="dcterms:W3CDTF">2025-05-11T21:17:51Z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