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charts/chart7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5.xml" ContentType="application/vnd.openxmlformats-officedocument.drawingml.chart+xml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presProps" Target="presProps.xml"/>
  <Relationship Id="rId11" Type="http://schemas.openxmlformats.org/officeDocument/2006/relationships/viewProps" Target="viewProps.xml"/>
  <Relationship Id="rId12" Type="http://schemas.openxmlformats.org/officeDocument/2006/relationships/tableStyles" Target="tableStyles.xml"/>
</Relationships>
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Chart with Outline on Axis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lineChart>
        <c:grouping val="standard"/>
        <c:ser>
          <c:idx val="0"/>
          <c:order val="0"/>
          <c:tx>
            <c:v>Downloads</c:v>
          </c:tx>
          <c:spPr>
            <a:noFill/>
          </c:spPr>
          <c:marker>
            <c:symbol val="none"/>
            <c:spPr>
              <a:noFill/>
              <a:ln w="12700" cap="flat" cmpd="sng" algn="ctr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cat>
            <c:strLit>
              <c:ptCount val="14"/>
              <c:pt idx="0">
                <c:v>Monday 01</c:v>
              </c:pt>
              <c:pt idx="1">
                <c:v>Tuesday 02</c:v>
              </c:pt>
              <c:pt idx="2">
                <c:v>Wednesday 03</c:v>
              </c:pt>
              <c:pt idx="3">
                <c:v>Thursday 04</c:v>
              </c:pt>
              <c:pt idx="4">
                <c:v>Friday 05</c:v>
              </c:pt>
              <c:pt idx="5">
                <c:v>Saturday 06</c:v>
              </c:pt>
              <c:pt idx="6">
                <c:v>Sunday 07</c:v>
              </c:pt>
              <c:pt idx="7">
                <c:v>Monday 08</c:v>
              </c:pt>
              <c:pt idx="8">
                <c:v>Tuesday 09</c:v>
              </c:pt>
              <c:pt idx="9">
                <c:v>Wednesday 10</c:v>
              </c:pt>
              <c:pt idx="10">
                <c:v>Thursday 11</c:v>
              </c:pt>
              <c:pt idx="11">
                <c:v>Friday 12</c:v>
              </c:pt>
              <c:pt idx="12">
                <c:v>Saturday 13</c:v>
              </c:pt>
              <c:pt idx="13">
                <c:v>Sunday 14</c:v>
              </c:pt>
            </c:strLit>
          </c:cat>
          <c:val>
            <c:numLit>
              <c:ptCount val="14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  <c:pt idx="7">
                <c:v>8</c:v>
              </c:pt>
              <c:pt idx="8">
                <c:v>8</c:v>
              </c:pt>
              <c:pt idx="9">
                <c:v>15</c:v>
              </c:pt>
              <c:pt idx="10">
                <c:v>16</c:v>
              </c:pt>
              <c:pt idx="11">
                <c:v>14</c:v>
              </c:pt>
              <c:pt idx="12">
                <c:v>14</c:v>
              </c:pt>
              <c:pt idx="13">
                <c:v>13</c:v>
              </c:pt>
            </c:numLit>
          </c:val>
          <c:smooth val="0"/>
        </c:ser>
        <c:marker val="1"/>
        <c:axId val="52743552"/>
        <c:axId val="52749440"/>
      </c:lineChart>
      <c:catAx>
        <c:axId val="52743552"/>
        <c:scaling>
          <c:orientation val="minMax"/>
        </c:scaling>
        <c:delete val="0"/>
        <c:axPos val="b"/>
        <c:title>
          <c:tx>
            <c:rich>
              <a:bodyPr rot="2700000"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19050">
            <a:solidFill>
              <a:srgbClr val="012345">
                <a:alpha val="100000"/>
              </a:srgbClr>
            </a:solidFill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  <c:tickLblSkip val="3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 rot="8100000"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47625">
            <a:solidFill>
              <a:srgbClr val="ABCDEF">
                <a:alpha val="100000"/>
              </a:srgbClr>
            </a:solidFill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  <c:majorUnit val="5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lineChart>
        <c:grouping val="standard"/>
        <c:ser>
          <c:idx val="0"/>
          <c:order val="0"/>
          <c:tx>
            <c:v>Downloads</c:v>
          </c:tx>
          <c:spPr>
            <a:noFill/>
          </c:spPr>
          <c:marker>
            <c:symbol val="none"/>
            <c:spPr>
              <a:noFill/>
              <a:ln w="12700" cap="flat" cmpd="sng" algn="ctr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cat>
            <c:strLit>
              <c:ptCount val="15"/>
              <c:pt idx="0">
                <c:v>Monday 01</c:v>
              </c:pt>
              <c:pt idx="1">
                <c:v>Tuesday 02</c:v>
              </c:pt>
              <c:pt idx="2">
                <c:v>Wednesday 03</c:v>
              </c:pt>
              <c:pt idx="3">
                <c:v>Thursday 04</c:v>
              </c:pt>
              <c:pt idx="4">
                <c:v>Friday 05</c:v>
              </c:pt>
              <c:pt idx="5">
                <c:v>Saturday 06</c:v>
              </c:pt>
              <c:pt idx="6">
                <c:v>Sunday 07</c:v>
              </c:pt>
              <c:pt idx="7">
                <c:v>Monday 08</c:v>
              </c:pt>
              <c:pt idx="8">
                <c:v>Tuesday 09</c:v>
              </c:pt>
              <c:pt idx="9">
                <c:v>Wednesday 10</c:v>
              </c:pt>
              <c:pt idx="10">
                <c:v>Thursday 11</c:v>
              </c:pt>
              <c:pt idx="11">
                <c:v>Friday 12</c:v>
              </c:pt>
              <c:pt idx="12">
                <c:v>Saturday 13</c:v>
              </c:pt>
              <c:pt idx="13">
                <c:v>Sunday 14</c:v>
              </c:pt>
              <c:pt idx="14">
                <c:v>Thursday</c:v>
              </c:pt>
            </c:strLit>
          </c:cat>
          <c:val>
            <c:numLit>
              <c:ptCount val="15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  <c:pt idx="7">
                <c:v>8</c:v>
              </c:pt>
              <c:pt idx="8">
                <c:v>8</c:v>
              </c:pt>
              <c:pt idx="9">
                <c:v>15</c:v>
              </c:pt>
              <c:pt idx="10">
                <c:v>16</c:v>
              </c:pt>
              <c:pt idx="11">
                <c:v>14</c:v>
              </c:pt>
              <c:pt idx="12">
                <c:v>14</c:v>
              </c:pt>
              <c:pt idx="13">
                <c:v>13</c:v>
              </c:pt>
              <c:pt idx="14">
                <c:v/>
              </c:pt>
            </c:numLit>
          </c:val>
          <c:smooth val="0"/>
        </c:ser>
        <c:marker val="1"/>
        <c:axId val="52743552"/>
        <c:axId val="52749440"/>
      </c:line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  <c:tickLblSkip val="3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  <c:majorUnit val="5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gap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lineChart>
        <c:grouping val="standard"/>
        <c:ser>
          <c:idx val="0"/>
          <c:order val="0"/>
          <c:tx>
            <c:v>Downloads</c:v>
          </c:tx>
          <c:spPr>
            <a:noFill/>
          </c:spPr>
          <c:marker>
            <c:symbol val="none"/>
            <c:spPr>
              <a:noFill/>
              <a:ln w="12700" cap="flat" cmpd="sng" algn="ctr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cat>
            <c:strLit>
              <c:ptCount val="14"/>
              <c:pt idx="0">
                <c:v>Monday 01</c:v>
              </c:pt>
              <c:pt idx="1">
                <c:v>Tuesday 02</c:v>
              </c:pt>
              <c:pt idx="2">
                <c:v>Wednesday 03</c:v>
              </c:pt>
              <c:pt idx="3">
                <c:v>Thursday 04</c:v>
              </c:pt>
              <c:pt idx="4">
                <c:v>Friday 05</c:v>
              </c:pt>
              <c:pt idx="5">
                <c:v>Saturday 06</c:v>
              </c:pt>
              <c:pt idx="6">
                <c:v>Sunday 07</c:v>
              </c:pt>
              <c:pt idx="7">
                <c:v>Monday 08</c:v>
              </c:pt>
              <c:pt idx="8">
                <c:v>Tuesday 09</c:v>
              </c:pt>
              <c:pt idx="9">
                <c:v>Wednesday 10</c:v>
              </c:pt>
              <c:pt idx="10">
                <c:v>Thursday 11</c:v>
              </c:pt>
              <c:pt idx="11">
                <c:v>Friday 12</c:v>
              </c:pt>
              <c:pt idx="12">
                <c:v>Saturday 13</c:v>
              </c:pt>
              <c:pt idx="13">
                <c:v>Sunday 14</c:v>
              </c:pt>
            </c:strLit>
          </c:cat>
          <c:val>
            <c:numLit>
              <c:ptCount val="14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  <c:pt idx="7">
                <c:v>8</c:v>
              </c:pt>
              <c:pt idx="8">
                <c:v>8</c:v>
              </c:pt>
              <c:pt idx="9">
                <c:v>15</c:v>
              </c:pt>
              <c:pt idx="10">
                <c:v>16</c:v>
              </c:pt>
              <c:pt idx="11">
                <c:v>14</c:v>
              </c:pt>
              <c:pt idx="12">
                <c:v>14</c:v>
              </c:pt>
              <c:pt idx="13">
                <c:v>13</c:v>
              </c:pt>
            </c:numLit>
          </c:val>
          <c:smooth val="0"/>
        </c:ser>
        <c:marker val="1"/>
        <c:axId val="52743552"/>
        <c:axId val="52749440"/>
      </c:line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  <c:tickLblSkip val="3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  <c:majorUnit val="5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Weekly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lineChart>
        <c:grouping val="standard"/>
        <c:ser>
          <c:idx val="0"/>
          <c:order val="0"/>
          <c:tx>
            <c:v>Downloads</c:v>
          </c:tx>
          <c:spPr>
            <a:noFill/>
            <a:ln w="19050">
              <a:solidFill>
                <a:srgbClr val="FFFF00">
                  <a:alpha val="100000"/>
                </a:srgbClr>
              </a:solidFill>
            </a:ln>
          </c:spPr>
          <c:marker>
            <c:symbol val="diamond"/>
            <c:size val="7"/>
            <c:spPr>
              <a:noFill/>
              <a:ln w="12700" cap="flat" cmpd="sng" algn="ctr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cat>
            <c:strLit>
              <c:ptCount val="14"/>
              <c:pt idx="0">
                <c:v>Monday 01</c:v>
              </c:pt>
              <c:pt idx="1">
                <c:v>Tuesday 02</c:v>
              </c:pt>
              <c:pt idx="2">
                <c:v>Wednesday 03</c:v>
              </c:pt>
              <c:pt idx="3">
                <c:v>Thursday 04</c:v>
              </c:pt>
              <c:pt idx="4">
                <c:v>Friday 05</c:v>
              </c:pt>
              <c:pt idx="5">
                <c:v>Saturday 06</c:v>
              </c:pt>
              <c:pt idx="6">
                <c:v>Sunday 07</c:v>
              </c:pt>
              <c:pt idx="7">
                <c:v>Monday 08</c:v>
              </c:pt>
              <c:pt idx="8">
                <c:v>Tuesday 09</c:v>
              </c:pt>
              <c:pt idx="9">
                <c:v>Wednesday 10</c:v>
              </c:pt>
              <c:pt idx="10">
                <c:v>Thursday 11</c:v>
              </c:pt>
              <c:pt idx="11">
                <c:v>Friday 12</c:v>
              </c:pt>
              <c:pt idx="12">
                <c:v>Saturday 13</c:v>
              </c:pt>
              <c:pt idx="13">
                <c:v>Sunday 14</c:v>
              </c:pt>
            </c:strLit>
          </c:cat>
          <c:val>
            <c:numLit>
              <c:ptCount val="14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  <c:pt idx="7">
                <c:v>8</c:v>
              </c:pt>
              <c:pt idx="8">
                <c:v>8</c:v>
              </c:pt>
              <c:pt idx="9">
                <c:v>15</c:v>
              </c:pt>
              <c:pt idx="10">
                <c:v>16</c:v>
              </c:pt>
              <c:pt idx="11">
                <c:v>14</c:v>
              </c:pt>
              <c:pt idx="12">
                <c:v>14</c:v>
              </c:pt>
              <c:pt idx="13">
                <c:v>13</c:v>
              </c:pt>
            </c:numLit>
          </c:val>
          <c:smooth val="0"/>
        </c:ser>
        <c:marker val="1"/>
        <c:axId val="52743552"/>
        <c:axId val="52749440"/>
      </c:line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  <c:tickLblSkip val="3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#,##0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  <c:majorUnit val="5"/>
      </c:valAx>
    </c:plotArea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Weekly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lineChart>
        <c:grouping val="standard"/>
        <c:ser>
          <c:idx val="0"/>
          <c:order val="0"/>
          <c:tx>
            <c:v>Downloads</c:v>
          </c:tx>
          <c:spPr>
            <a:noFill/>
          </c:spPr>
          <c:marker>
            <c:symbol val="triangle"/>
            <c:size val="10"/>
            <c:spPr>
              <a:noFill/>
              <a:ln w="12700" cap="flat" cmpd="sng" algn="ctr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25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cat>
            <c:strLit>
              <c:ptCount val="14"/>
              <c:pt idx="0">
                <c:v>Monday 01</c:v>
              </c:pt>
              <c:pt idx="1">
                <c:v>Tuesday 02</c:v>
              </c:pt>
              <c:pt idx="2">
                <c:v>Wednesday 03</c:v>
              </c:pt>
              <c:pt idx="3">
                <c:v>Thursday 04</c:v>
              </c:pt>
              <c:pt idx="4">
                <c:v>Friday 05</c:v>
              </c:pt>
              <c:pt idx="5">
                <c:v>Saturday 06</c:v>
              </c:pt>
              <c:pt idx="6">
                <c:v>Sunday 07</c:v>
              </c:pt>
              <c:pt idx="7">
                <c:v>Monday 08</c:v>
              </c:pt>
              <c:pt idx="8">
                <c:v>Tuesday 09</c:v>
              </c:pt>
              <c:pt idx="9">
                <c:v>Wednesday 10</c:v>
              </c:pt>
              <c:pt idx="10">
                <c:v>Thursday 11</c:v>
              </c:pt>
              <c:pt idx="11">
                <c:v>Friday 12</c:v>
              </c:pt>
              <c:pt idx="12">
                <c:v>Saturday 13</c:v>
              </c:pt>
              <c:pt idx="13">
                <c:v>Sunday 14</c:v>
              </c:pt>
            </c:strLit>
          </c:cat>
          <c:val>
            <c:numLit>
              <c:ptCount val="14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  <c:pt idx="7">
                <c:v>8</c:v>
              </c:pt>
              <c:pt idx="8">
                <c:v>8</c:v>
              </c:pt>
              <c:pt idx="9">
                <c:v>15</c:v>
              </c:pt>
              <c:pt idx="10">
                <c:v>16</c:v>
              </c:pt>
              <c:pt idx="11">
                <c:v>14</c:v>
              </c:pt>
              <c:pt idx="12">
                <c:v>14</c:v>
              </c:pt>
              <c:pt idx="13">
                <c:v>13</c:v>
              </c:pt>
            </c:numLit>
          </c:val>
          <c:smooth val="0"/>
        </c:ser>
        <c:marker val="1"/>
        <c:axId val="52743552"/>
        <c:axId val="52749440"/>
      </c:line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  <c:tickLblSkip val="3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#,##0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  <c:majorUnit val="5"/>
      </c:valAx>
    </c:plotArea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Chart with Gridlines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lineChart>
        <c:grouping val="standard"/>
        <c:ser>
          <c:idx val="0"/>
          <c:order val="0"/>
          <c:tx>
            <c:v>Downloads</c:v>
          </c:tx>
          <c:spPr>
            <a:noFill/>
          </c:spPr>
          <c:marker>
            <c:symbol val="none"/>
            <c:spPr>
              <a:noFill/>
              <a:ln w="12700" cap="flat" cmpd="sng" algn="ctr">
                <a:solidFill>
                  <a:srgbClr val="000000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1"/>
            <c:showPercent val="0"/>
            <c:showLeaderLines val="1"/>
          </c:dLbls>
          <c:cat>
            <c:strLit>
              <c:ptCount val="14"/>
              <c:pt idx="0">
                <c:v>Monday 01</c:v>
              </c:pt>
              <c:pt idx="1">
                <c:v>Tuesday 02</c:v>
              </c:pt>
              <c:pt idx="2">
                <c:v>Wednesday 03</c:v>
              </c:pt>
              <c:pt idx="3">
                <c:v>Thursday 04</c:v>
              </c:pt>
              <c:pt idx="4">
                <c:v>Friday 05</c:v>
              </c:pt>
              <c:pt idx="5">
                <c:v>Saturday 06</c:v>
              </c:pt>
              <c:pt idx="6">
                <c:v>Sunday 07</c:v>
              </c:pt>
              <c:pt idx="7">
                <c:v>Monday 08</c:v>
              </c:pt>
              <c:pt idx="8">
                <c:v>Tuesday 09</c:v>
              </c:pt>
              <c:pt idx="9">
                <c:v>Wednesday 10</c:v>
              </c:pt>
              <c:pt idx="10">
                <c:v>Thursday 11</c:v>
              </c:pt>
              <c:pt idx="11">
                <c:v>Friday 12</c:v>
              </c:pt>
              <c:pt idx="12">
                <c:v>Saturday 13</c:v>
              </c:pt>
              <c:pt idx="13">
                <c:v>Sunday 14</c:v>
              </c:pt>
            </c:strLit>
          </c:cat>
          <c:val>
            <c:numLit>
              <c:ptCount val="14"/>
              <c:pt idx="0">
                <c:v>12</c:v>
              </c:pt>
              <c:pt idx="1">
                <c:v>15</c:v>
              </c:pt>
              <c:pt idx="2">
                <c:v>13</c:v>
              </c:pt>
              <c:pt idx="3">
                <c:v>17</c:v>
              </c:pt>
              <c:pt idx="4">
                <c:v>14</c:v>
              </c:pt>
              <c:pt idx="5">
                <c:v>9</c:v>
              </c:pt>
              <c:pt idx="6">
                <c:v>7</c:v>
              </c:pt>
              <c:pt idx="7">
                <c:v>8</c:v>
              </c:pt>
              <c:pt idx="8">
                <c:v>8</c:v>
              </c:pt>
              <c:pt idx="9">
                <c:v>15</c:v>
              </c:pt>
              <c:pt idx="10">
                <c:v>16</c:v>
              </c:pt>
              <c:pt idx="11">
                <c:v>14</c:v>
              </c:pt>
              <c:pt idx="12">
                <c:v>14</c:v>
              </c:pt>
              <c:pt idx="13">
                <c:v>13</c:v>
              </c:pt>
            </c:numLit>
          </c:val>
          <c:smooth val="0"/>
        </c:ser>
        <c:marker val="1"/>
        <c:axId val="52743552"/>
        <c:axId val="52749440"/>
      </c:lineChart>
      <c:catAx>
        <c:axId val="52743552"/>
        <c:scaling>
          <c:orientation val="minMax"/>
        </c:scaling>
        <c:delete val="0"/>
        <c:axPos val="b"/>
        <c:majorGridlines>
          <c:spPr>
            <a:ln w="95250">
              <a:solidFill>
                <a:srgbClr val="0000FF">
                  <a:alpha val="100000"/>
                </a:srgb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  <c:tickLblSkip val="3"/>
      </c:catAx>
      <c:valAx>
        <c:axId val="52749440"/>
        <c:scaling>
          <c:orientation val="minMax"/>
        </c:scaling>
        <c:delete val="0"/>
        <c:axPos val="l"/>
        <c:minorGridlines>
          <c:spPr>
            <a:ln w="9525">
              <a:solidFill>
                <a:srgbClr val="008000">
                  <a:alpha val="100000"/>
                </a:srgbClr>
              </a:solidFill>
            </a:ln>
          </c:spPr>
        </c:minorGridlines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Axis Title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  <c:majorUnit val="5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solidFill>
      <a:srgbClr val="E06B20">
        <a:alpha val="100000"/>
      </a:srgbClr>
    </a:soli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</c:chartSpace>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0199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chart" Target="../charts/chart3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4.gif"/>
  <Relationship Id="rId3" Type="http://schemas.openxmlformats.org/officeDocument/2006/relationships/chart" Target="../charts/chart5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6.gif"/>
  <Relationship Id="rId3" Type="http://schemas.openxmlformats.org/officeDocument/2006/relationships/chart" Target="../charts/chart7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8.gif"/>
  <Relationship Id="rId3" Type="http://schemas.openxmlformats.org/officeDocument/2006/relationships/chart" Target="../charts/chart9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0.gif"/>
  <Relationship Id="rId3" Type="http://schemas.openxmlformats.org/officeDocument/2006/relationships/chart" Target="../charts/chart1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2.gif"/>
  <Relationship Id="rId3" Type="http://schemas.openxmlformats.org/officeDocument/2006/relationships/chart" Target="../charts/chart13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14.gif"/>
  <Relationship Id="rId3" Type="http://schemas.openxmlformats.org/officeDocument/2006/relationships/chart" Target="../charts/chart15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Week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Week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Shape 3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Shape 4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7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2025-05-11T22:47:59Z</dcterms:created>
  <dcterms:modified xsi:type="dcterms:W3CDTF">2025-05-11T22:47:59Z</dcterms:modified>
  <dc:title>Sample 07 Title</dc:title>
  <dc:description>Sample 07 Description</dc:description>
  <dc:subject>Sample 07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