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1619250" y="1714500"/>
          <a:ext cx="10763250" cy="8572500"/>
          <a:chOff x="1619250" y="1714500"/>
          <a:chExt cx="10763250" cy="857250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5381625" cy="4286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"/>
          <p:cNvSpPr>
            <a:spLocks noGrp="1"/>
          </p:cNvSpPr>
          <p:nvPr>
            <p:ph type="body" idx="1"/>
          </p:nvPr>
        </p:nvSpPr>
        <p:spPr>
          <a:xfrm>
            <a:off x="1619250" y="6000750"/>
            <a:ext cx="5486400" cy="3600450"/>
          </a:xfrm>
          <a:prstGeom prst="rect">
            <a:avLst/>
          </a:prstGeom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</p:notes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4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notesSlide" Target="../notesSlides/notesSlide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2025-05-11T21:23:06Z</dcterms:created>
  <dcterms:modified xsi:type="dcterms:W3CDTF">2025-05-11T21:23:06Z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