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5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image" Target="../media/background_1.jpg"/>
  <Relationship Id="rId4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4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2025-05-11T21:32:31Z</dcterms:created>
  <dcterms:modified xsi:type="dcterms:W3CDTF">2025-05-11T21:32:31Z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