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5-11T21:14:47.000000000" idx="0">
    <p:pos x="60" y="330"/>
    <p:text>Text A</p:text>
  </p:cm>
  <p:cm authorId="0" dt="2025-05-11T21:14:47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2025-05-11T21:14:47Z</dcterms:created>
  <dcterms:modified xsi:type="dcterms:W3CDTF">2025-05-11T21:14:47Z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