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4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hyperlink" Target="https://github.com/PHPOffice/PHPPresentation/" TargetMode="Externa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2025-05-11T21:09:38Z</dcterms:created>
  <dcterms:modified xsi:type="dcterms:W3CDTF">2025-05-11T21:09:38Z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