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571500"/>
          <a:ext cx="9144000" cy="6838950"/>
          <a:chOff x="0" y="571500"/>
          <a:chExt cx="9144000" cy="683895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9ECC0E2-9C2A-43BC-7563-DBFE3636B5A2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4AACD0A8-3071-DC8C-2CCE-F8C586492307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948C9F21-E38C-5003-F701-B219C0B52941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9C45114D-85A6-050B-86EC-AB592D174F8E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436018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95250"/>
          <a:ext cx="9144000" cy="1333500"/>
          <a:chOff x="0" y="95250"/>
          <a:chExt cx="9144000" cy="13335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2025-05-11T22:31:15Z</dcterms:created>
  <dcterms:modified xsi:type="dcterms:W3CDTF">2025-05-11T22:31:15Z</dcterms:modified>
  <dc:title>Sample 19 SlideMaster</dc:title>
  <dc:description>Sample 19 Description</dc:description>
  <dc:subject>Sample 19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