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20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810250" cy="5715000"/>
          <a:chOff x="95250" y="95250"/>
          <a:chExt cx="5810250" cy="571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3810000"/>
            <a:ext cx="57150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oduction to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 is PHPPresentation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's the point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rate slide deck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 business data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 a family slide show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ort these to different format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 2007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ialized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 (more to come) ..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ed more info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ck the project site on GitHub:]]></a:t>
            </a:r>
            <a:br/>
            <a:r>
              <a:rPr lang="en-US" strike="noStrike" sz="3200" spc="0" u="none" cap="none">
                <a:solidFill>
                  <a:srgbClr val="000000">
                    <a:alpha val="100000"/>
                  </a:srgbClr>
                </a:solidFill>
                <a:latin typeface="Calibri"/>
                <a:hlinkClick r:id="rId3" tooltip="PHPPresentation"/>
              </a:rPr>
              <a:t><![CDATA[https://github.com/PHPOffice/PHPPresentation/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2025-05-11T22:59:42Z</dcterms:created>
  <dcterms:modified xsi:type="dcterms:W3CDTF">2025-05-11T22:59:42Z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