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charts/_rels/chart3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3.xml.xlsx"/>
</Relationships>

</file>

<file path=ppt/charts/_rels/chart5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5.xml.xlsx"/>
</Relationships>
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ptCount val="12"/>
                <c:pt idx="0">
                  <c:v>133</c:v>
                </c:pt>
                <c:pt idx="1">
                  <c:v>99</c:v>
                </c:pt>
                <c:pt idx="2">
                  <c:v>191</c:v>
                </c:pt>
                <c:pt idx="3">
                  <c:v>205</c:v>
                </c:pt>
                <c:pt idx="4">
                  <c:v>167</c:v>
                </c:pt>
                <c:pt idx="5">
                  <c:v>201</c:v>
                </c:pt>
                <c:pt idx="6">
                  <c:v>240</c:v>
                </c:pt>
                <c:pt idx="7">
                  <c:v>226</c:v>
                </c:pt>
                <c:pt idx="8">
                  <c:v>255</c:v>
                </c:pt>
                <c:pt idx="9">
                  <c:v>264</c:v>
                </c:pt>
                <c:pt idx="10">
                  <c:v>283</c:v>
                </c:pt>
                <c:pt idx="11">
                  <c:v>293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ptCount val="12"/>
                <c:pt idx="0">
                  <c:v>266</c:v>
                </c:pt>
                <c:pt idx="1">
                  <c:v>198</c:v>
                </c:pt>
                <c:pt idx="2">
                  <c:v>271</c:v>
                </c:pt>
                <c:pt idx="3">
                  <c:v>305</c:v>
                </c:pt>
                <c:pt idx="4">
                  <c:v>267</c:v>
                </c:pt>
                <c:pt idx="5">
                  <c:v>301</c:v>
                </c:pt>
                <c:pt idx="6">
                  <c:v>340</c:v>
                </c:pt>
                <c:pt idx="7">
                  <c:v>326</c:v>
                </c:pt>
                <c:pt idx="8">
                  <c:v>344</c:v>
                </c:pt>
                <c:pt idx="9">
                  <c:v>364</c:v>
                </c:pt>
                <c:pt idx="10">
                  <c:v>383</c:v>
                </c:pt>
                <c:pt idx="11">
                  <c:v>379</c:v>
                </c:pt>
              </c:numCache>
            </c:numRef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Downloads</c:v>
                </c:pt>
              </c:strCache>
            </c:strRef>
          </c:tx>
          <c:explosion val="0"/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Sheet1!$B$2:$B$8</c:f>
              <c:numCache>
                <c:ptCount val="7"/>
                <c:pt idx="0">
                  <c:v>12</c:v>
                </c:pt>
                <c:pt idx="1">
                  <c:v>15</c:v>
                </c:pt>
                <c:pt idx="2">
                  <c:v>13</c:v>
                </c:pt>
                <c:pt idx="3">
                  <c:v>17</c:v>
                </c:pt>
                <c:pt idx="4">
                  <c:v>14</c:v>
                </c:pt>
                <c:pt idx="5">
                  <c:v>9</c:v>
                </c:pt>
                <c:pt idx="6">
                  <c:v>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20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2025-05-11T22:54:21Z</dcterms:created>
  <dcterms:modified xsi:type="dcterms:W3CDTF">2025-05-11T22:54:21Z</dcterms:modified>
  <dc:title>Sample 08 Title</dc:title>
  <dc:description>Sample 08 Description</dc:description>
  <dc:subject>Sample 08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