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147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3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  <p:transition advClick="0" advTm="4000">
    <p:split dir="in"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2025-05-11T21:22:04Z</dcterms:created>
  <dcterms:modified xsi:type="dcterms:W3CDTF">2025-05-11T21:22:04Z</dcterms:modified>
  <dc:title>Sample 10 Title</dc:title>
  <dc:description>Sample 10 Description</dc:description>
  <dc:subject>Sample 10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