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203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  <Relationship Id="rId3" Type="http://schemas.openxmlformats.org/officeDocument/2006/relationships/hyperlink" Target="https://github.com/PHPOffice/PHPPresentation/" TargetMode="Externa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2025-05-11T22:55:23Z</dcterms:created>
  <dcterms:modified xsi:type="dcterms:W3CDTF">2025-05-11T22:55:23Z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