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571500"/>
          <a:ext cx="9144000" cy="6838950"/>
          <a:chOff x="0" y="571500"/>
          <a:chExt cx="9144000" cy="683895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23F732B5-A49D-67C3-F262-19E696368DBB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FB99C90F-B8A5-B007-D1E3-CDB11B9B365D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40424FBE-E897-5AE3-6CA7-2F740A4BE7BA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A8CBD1A2-981D-DB9B-9820-17752F6777A3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436019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5250"/>
          <a:ext cx="9144000" cy="1333500"/>
          <a:chOff x="0" y="95250"/>
          <a:chExt cx="9144000" cy="13335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2025-05-11T22:42:34Z</dcterms:created>
  <dcterms:modified xsi:type="dcterms:W3CDTF">2025-05-11T22:42:34Z</dcterms:modified>
  <dc:title>Sample 19 SlideMaster</dc:title>
  <dc:description>Sample 19 Description</dc:description>
  <dc:subject>Sample 19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