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5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b1418d75ecdb1143ada2b20db2fc182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cf6f09ceb5d65bcd9be29f28d42643d8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2025-05-13T06:52:31Z</dcterms:created>
  <dcterms:modified xsi:type="dcterms:W3CDTF">2025-05-13T06:52:31Z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