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4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2025-05-13T06:31:52Z</dcterms:created>
  <dcterms:modified xsi:type="dcterms:W3CDTF">2025-05-13T06:31:52Z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