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300"/>
          <a:sy d="100" n="3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89884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  <Relationship Id="rId3" Type="http://schemas.openxmlformats.org/officeDocument/2006/relationships/hyperlink" Target="https://github.com/PHPOffice/PHPPresentation/" TargetMode="Externa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334250" cy="4572000"/>
          <a:chOff x="95250" y="95250"/>
          <a:chExt cx="7334250" cy="4572000"/>
        </a:xfrm>
      </p:grpSpPr>
      <p:pic>
        <p:nvPicPr>
          <p:cNvPr id="2" name="PHPPresentation logo" descr="PHPPresentation logo">
            <a:hlinkClick r:id="rId3" tooltip="PHPPresentation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1619250" y="1714500"/>
            <a:ext cx="5715000" cy="2857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6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Thank you for using PHPPresentation!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2025-06-15T07:22:11Z</dcterms:created>
  <dcterms:modified xsi:type="dcterms:W3CDTF">2025-06-15T07:22:11Z</dcterms:modified>
  <dc:title>Untitled Presentation</dc:title>
  <dc:description/>
  <dc:subject/>
  <cp:keywords/>
  <cp:category/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