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1280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885825" y="285750"/>
          <a:ext cx="6362700" cy="1238250"/>
          <a:chOff x="885825" y="285750"/>
          <a:chExt cx="6362700" cy="1238250"/>
        </a:xfrm>
      </p:grpSpPr>
      <p:sp>
        <p:nvSpPr>
          <p:cNvPr id="2" name="" descr=""/>
          <p:cNvSpPr/>
          <p:nvPr/>
        </p:nvSpPr>
        <p:spPr>
          <a:xfrm>
            <a:off x="885825" y="285750"/>
            <a:ext cx="1666875" cy="952500"/>
          </a:xfrm>
          <a:prstGeom prst="homePlate">
            <a:avLst/>
          </a:prstGeom>
          <a:solidFill>
            <a:srgbClr val="4F81BD">
              <a:alpha val="50000"/>
            </a:srgbClr>
          </a:solidFill>
          <a:ln w="0">
            <a:solidFill>
              <a:srgbClr val="000000">
                <a:alpha val="100000"/>
              </a:srgbClr>
            </a:solidFill>
          </a:ln>
        </p:spPr>
        <p:txBody>
          <a:bodyPr vertOverflow="clip" rtlCol="0" anchor="ctr"/>
          <a:lstStyle/>
          <a:p>
            <a:pPr algn="ctr"/>
            <a:r>
              <a:t><![CDATA[Step 1]]></a:t>
            </a:r>
          </a:p>
        </p:txBody>
      </p:sp>
      <p:sp>
        <p:nvSpPr>
          <p:cNvPr id="3" name="" descr=""/>
          <p:cNvSpPr/>
          <p:nvPr/>
        </p:nvSpPr>
        <p:spPr>
          <a:xfrm>
            <a:off x="1838325" y="285750"/>
            <a:ext cx="1666875" cy="952500"/>
          </a:xfrm>
          <a:prstGeom prst="chevron">
            <a:avLst/>
          </a:prstGeom>
          <a:solidFill>
            <a:srgbClr val="4F81BD">
              <a:alpha val="100000"/>
            </a:srgbClr>
          </a:solidFill>
          <a:ln w="9525">
            <a:solidFill>
              <a:srgbClr val="000000">
                <a:alpha val="100000"/>
              </a:srgbClr>
            </a:solidFill>
          </a:ln>
        </p:spPr>
        <p:txBody>
          <a:bodyPr vertOverflow="clip" rtlCol="0" anchor="ctr"/>
          <a:lstStyle/>
          <a:p>
            <a:pPr algn="ctr"/>
            <a:r>
              <a:t><![CDATA[Step 2]]></a:t>
            </a:r>
          </a:p>
        </p:txBody>
      </p:sp>
      <p:sp>
        <p:nvSpPr>
          <p:cNvPr id="4" name="" descr=""/>
          <p:cNvSpPr/>
          <p:nvPr/>
        </p:nvSpPr>
        <p:spPr>
          <a:xfrm>
            <a:off x="2790825" y="285750"/>
            <a:ext cx="1666875" cy="952500"/>
          </a:xfrm>
          <a:prstGeom prst="chevron">
            <a:avLst/>
          </a:prstGeom>
          <a:solidFill>
            <a:srgbClr val="4F81BD">
              <a:alpha val="100000"/>
            </a:srgbClr>
          </a:solidFill>
          <a:ln w="19050">
            <a:solidFill>
              <a:srgbClr val="000000">
                <a:alpha val="100000"/>
              </a:srgbClr>
            </a:solidFill>
          </a:ln>
        </p:spPr>
        <p:txBody>
          <a:bodyPr vertOverflow="clip" rtlCol="0" anchor="ctr"/>
          <a:lstStyle/>
          <a:p>
            <a:pPr algn="ctr"/>
            <a:r>
              <a:t><![CDATA[Step 3]]></a:t>
            </a:r>
          </a:p>
        </p:txBody>
      </p:sp>
      <p:sp>
        <p:nvSpPr>
          <p:cNvPr id="5" name="" descr=""/>
          <p:cNvSpPr/>
          <p:nvPr/>
        </p:nvSpPr>
        <p:spPr>
          <a:xfrm>
            <a:off x="3743325" y="285750"/>
            <a:ext cx="1666875" cy="952500"/>
          </a:xfrm>
          <a:prstGeom prst="chevron">
            <a:avLst/>
          </a:prstGeom>
          <a:solidFill>
            <a:srgbClr val="4F81BD">
              <a:alpha val="100000"/>
            </a:srgbClr>
          </a:solidFill>
          <a:ln w="28575">
            <a:solidFill>
              <a:srgbClr val="000000">
                <a:alpha val="100000"/>
              </a:srgbClr>
            </a:solidFill>
          </a:ln>
        </p:spPr>
        <p:txBody>
          <a:bodyPr vertOverflow="clip" rtlCol="0" anchor="ctr"/>
          <a:lstStyle/>
          <a:p>
            <a:pPr algn="ctr"/>
            <a:r>
              <a:t><![CDATA[Step 4]]></a:t>
            </a:r>
          </a:p>
        </p:txBody>
      </p:sp>
      <p:sp>
        <p:nvSpPr>
          <p:cNvPr id="6" name="" descr=""/>
          <p:cNvSpPr/>
          <p:nvPr/>
        </p:nvSpPr>
        <p:spPr>
          <a:xfrm>
            <a:off x="4695825" y="285750"/>
            <a:ext cx="1666875" cy="952500"/>
          </a:xfrm>
          <a:prstGeom prst="chevron">
            <a:avLst/>
          </a:prstGeom>
          <a:solidFill>
            <a:srgbClr val="4F81BD">
              <a:alpha val="100000"/>
            </a:srgbClr>
          </a:solidFill>
          <a:ln w="38100">
            <a:solidFill>
              <a:srgbClr val="000000">
                <a:alpha val="100000"/>
              </a:srgbClr>
            </a:solidFill>
          </a:ln>
        </p:spPr>
        <p:txBody>
          <a:bodyPr vertOverflow="clip" rtlCol="0" anchor="ctr"/>
          <a:lstStyle/>
          <a:p>
            <a:pPr algn="ctr"/>
            <a:r>
              <a:t><![CDATA[Step 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2025-05-13T04:50:17Z</dcterms:created>
  <dcterms:modified xsi:type="dcterms:W3CDTF">2025-05-13T04:50:17Z</dcterms:modified>
  <dc:title>Sample 21 AutoShape</dc:title>
  <dc:description>Sample 21 Description</dc:description>
  <dc:subject>Sample 21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